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4" r:id="rId4"/>
    <p:sldId id="260" r:id="rId5"/>
    <p:sldId id="265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0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i Zhang" userId="d03fca4dc346cac8" providerId="LiveId" clId="{A59DE4D5-DDE8-4496-B298-FCEC16F95F91}"/>
    <pc:docChg chg="undo custSel modSld">
      <pc:chgData name="Yi Zhang" userId="d03fca4dc346cac8" providerId="LiveId" clId="{A59DE4D5-DDE8-4496-B298-FCEC16F95F91}" dt="2025-04-19T06:27:24.141" v="28" actId="13926"/>
      <pc:docMkLst>
        <pc:docMk/>
      </pc:docMkLst>
      <pc:sldChg chg="modSp mod">
        <pc:chgData name="Yi Zhang" userId="d03fca4dc346cac8" providerId="LiveId" clId="{A59DE4D5-DDE8-4496-B298-FCEC16F95F91}" dt="2025-04-19T06:26:22.411" v="10" actId="115"/>
        <pc:sldMkLst>
          <pc:docMk/>
          <pc:sldMk cId="846378305" sldId="256"/>
        </pc:sldMkLst>
      </pc:sldChg>
      <pc:sldChg chg="modSp mod">
        <pc:chgData name="Yi Zhang" userId="d03fca4dc346cac8" providerId="LiveId" clId="{A59DE4D5-DDE8-4496-B298-FCEC16F95F91}" dt="2025-04-19T06:26:54.745" v="19" actId="403"/>
        <pc:sldMkLst>
          <pc:docMk/>
          <pc:sldMk cId="2631266685" sldId="257"/>
        </pc:sldMkLst>
      </pc:sldChg>
      <pc:sldChg chg="modSp mod">
        <pc:chgData name="Yi Zhang" userId="d03fca4dc346cac8" providerId="LiveId" clId="{A59DE4D5-DDE8-4496-B298-FCEC16F95F91}" dt="2025-04-19T06:27:24.141" v="28" actId="13926"/>
        <pc:sldMkLst>
          <pc:docMk/>
          <pc:sldMk cId="1001597042" sldId="258"/>
        </pc:sldMkLst>
      </pc:sldChg>
      <pc:sldChg chg="modSp mod">
        <pc:chgData name="Yi Zhang" userId="d03fca4dc346cac8" providerId="LiveId" clId="{A59DE4D5-DDE8-4496-B298-FCEC16F95F91}" dt="2025-04-19T06:27:15.483" v="26" actId="13926"/>
        <pc:sldMkLst>
          <pc:docMk/>
          <pc:sldMk cId="3450617937" sldId="259"/>
        </pc:sldMkLst>
      </pc:sldChg>
    </pc:docChg>
  </pc:docChgLst>
  <pc:docChgLst>
    <pc:chgData name="Yi Zhang" userId="d03fca4dc346cac8" providerId="LiveId" clId="{EFA8924C-3288-49DF-A097-0D6989175EA1}"/>
    <pc:docChg chg="modSld">
      <pc:chgData name="Yi Zhang" userId="d03fca4dc346cac8" providerId="LiveId" clId="{EFA8924C-3288-49DF-A097-0D6989175EA1}" dt="2026-01-20T06:27:03.832" v="0"/>
      <pc:docMkLst>
        <pc:docMk/>
      </pc:docMkLst>
      <pc:sldChg chg="modTransition">
        <pc:chgData name="Yi Zhang" userId="d03fca4dc346cac8" providerId="LiveId" clId="{EFA8924C-3288-49DF-A097-0D6989175EA1}" dt="2026-01-20T06:27:03.832" v="0"/>
        <pc:sldMkLst>
          <pc:docMk/>
          <pc:sldMk cId="846378305" sldId="256"/>
        </pc:sldMkLst>
      </pc:sldChg>
      <pc:sldChg chg="modTransition">
        <pc:chgData name="Yi Zhang" userId="d03fca4dc346cac8" providerId="LiveId" clId="{EFA8924C-3288-49DF-A097-0D6989175EA1}" dt="2026-01-20T06:27:03.832" v="0"/>
        <pc:sldMkLst>
          <pc:docMk/>
          <pc:sldMk cId="1001597042" sldId="258"/>
        </pc:sldMkLst>
      </pc:sldChg>
      <pc:sldChg chg="modTransition">
        <pc:chgData name="Yi Zhang" userId="d03fca4dc346cac8" providerId="LiveId" clId="{EFA8924C-3288-49DF-A097-0D6989175EA1}" dt="2026-01-20T06:27:03.832" v="0"/>
        <pc:sldMkLst>
          <pc:docMk/>
          <pc:sldMk cId="585719730" sldId="260"/>
        </pc:sldMkLst>
      </pc:sldChg>
      <pc:sldChg chg="modTransition">
        <pc:chgData name="Yi Zhang" userId="d03fca4dc346cac8" providerId="LiveId" clId="{EFA8924C-3288-49DF-A097-0D6989175EA1}" dt="2026-01-20T06:27:03.832" v="0"/>
        <pc:sldMkLst>
          <pc:docMk/>
          <pc:sldMk cId="1290525452" sldId="263"/>
        </pc:sldMkLst>
      </pc:sldChg>
      <pc:sldChg chg="modTransition">
        <pc:chgData name="Yi Zhang" userId="d03fca4dc346cac8" providerId="LiveId" clId="{EFA8924C-3288-49DF-A097-0D6989175EA1}" dt="2026-01-20T06:27:03.832" v="0"/>
        <pc:sldMkLst>
          <pc:docMk/>
          <pc:sldMk cId="297109597" sldId="264"/>
        </pc:sldMkLst>
      </pc:sldChg>
      <pc:sldChg chg="modTransition">
        <pc:chgData name="Yi Zhang" userId="d03fca4dc346cac8" providerId="LiveId" clId="{EFA8924C-3288-49DF-A097-0D6989175EA1}" dt="2026-01-20T06:27:03.832" v="0"/>
        <pc:sldMkLst>
          <pc:docMk/>
          <pc:sldMk cId="2888541946" sldId="265"/>
        </pc:sldMkLst>
      </pc:sldChg>
    </pc:docChg>
  </pc:docChgLst>
  <pc:docChgLst>
    <pc:chgData name="Yi Zhang" userId="d03fca4dc346cac8" providerId="LiveId" clId="{B8EA9884-C3DA-4886-ABA5-4C47DEE0C73B}"/>
    <pc:docChg chg="delSld modSld">
      <pc:chgData name="Yi Zhang" userId="d03fca4dc346cac8" providerId="LiveId" clId="{B8EA9884-C3DA-4886-ABA5-4C47DEE0C73B}" dt="2025-09-01T04:34:28.033" v="20" actId="47"/>
      <pc:docMkLst>
        <pc:docMk/>
      </pc:docMkLst>
      <pc:sldChg chg="modSp mod">
        <pc:chgData name="Yi Zhang" userId="d03fca4dc346cac8" providerId="LiveId" clId="{B8EA9884-C3DA-4886-ABA5-4C47DEE0C73B}" dt="2025-09-01T04:33:32.145" v="14" actId="34135"/>
        <pc:sldMkLst>
          <pc:docMk/>
          <pc:sldMk cId="846378305" sldId="256"/>
        </pc:sldMkLst>
        <pc:spChg chg="mod">
          <ac:chgData name="Yi Zhang" userId="d03fca4dc346cac8" providerId="LiveId" clId="{B8EA9884-C3DA-4886-ABA5-4C47DEE0C73B}" dt="2025-09-01T04:33:32.145" v="14" actId="34135"/>
          <ac:spMkLst>
            <pc:docMk/>
            <pc:sldMk cId="846378305" sldId="256"/>
            <ac:spMk id="6" creationId="{57CD7088-B612-B40C-F41D-499C6EF5EB31}"/>
          </ac:spMkLst>
        </pc:spChg>
        <pc:spChg chg="mod">
          <ac:chgData name="Yi Zhang" userId="d03fca4dc346cac8" providerId="LiveId" clId="{B8EA9884-C3DA-4886-ABA5-4C47DEE0C73B}" dt="2025-09-01T04:33:16.962" v="11" actId="34135"/>
          <ac:spMkLst>
            <pc:docMk/>
            <pc:sldMk cId="846378305" sldId="256"/>
            <ac:spMk id="9" creationId="{6DBF4783-48C2-14C7-8AC2-88344E9C7F88}"/>
          </ac:spMkLst>
        </pc:spChg>
        <pc:spChg chg="mod">
          <ac:chgData name="Yi Zhang" userId="d03fca4dc346cac8" providerId="LiveId" clId="{B8EA9884-C3DA-4886-ABA5-4C47DEE0C73B}" dt="2025-09-01T04:33:20.160" v="12" actId="34135"/>
          <ac:spMkLst>
            <pc:docMk/>
            <pc:sldMk cId="846378305" sldId="256"/>
            <ac:spMk id="10" creationId="{47AFA1FC-A54C-610A-A061-D6DBCA5B6687}"/>
          </ac:spMkLst>
        </pc:spChg>
        <pc:picChg chg="mod">
          <ac:chgData name="Yi Zhang" userId="d03fca4dc346cac8" providerId="LiveId" clId="{B8EA9884-C3DA-4886-ABA5-4C47DEE0C73B}" dt="2025-09-01T04:33:27.342" v="13" actId="34135"/>
          <ac:picMkLst>
            <pc:docMk/>
            <pc:sldMk cId="846378305" sldId="256"/>
            <ac:picMk id="4" creationId="{C2C046D5-96D2-B957-3FBF-ABDF5467EFBF}"/>
          </ac:picMkLst>
        </pc:picChg>
        <pc:picChg chg="mod">
          <ac:chgData name="Yi Zhang" userId="d03fca4dc346cac8" providerId="LiveId" clId="{B8EA9884-C3DA-4886-ABA5-4C47DEE0C73B}" dt="2025-09-01T04:33:32.145" v="14" actId="34135"/>
          <ac:picMkLst>
            <pc:docMk/>
            <pc:sldMk cId="846378305" sldId="256"/>
            <ac:picMk id="11" creationId="{03A939A7-954D-AA7E-FE45-233B67E2A6A5}"/>
          </ac:picMkLst>
        </pc:picChg>
      </pc:sldChg>
      <pc:sldChg chg="modSp mod">
        <pc:chgData name="Yi Zhang" userId="d03fca4dc346cac8" providerId="LiveId" clId="{B8EA9884-C3DA-4886-ABA5-4C47DEE0C73B}" dt="2025-09-01T04:33:58.416" v="18" actId="34135"/>
        <pc:sldMkLst>
          <pc:docMk/>
          <pc:sldMk cId="2631266685" sldId="257"/>
        </pc:sldMkLst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10" creationId="{91D792B6-BE84-40F2-6458-17C3B72E0780}"/>
          </ac:spMkLst>
        </pc:sp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6" creationId="{E66FBDF4-286C-3B37-3D14-107600F93C42}"/>
          </ac:picMkLst>
        </pc:picChg>
      </pc:sldChg>
      <pc:sldChg chg="modSp mod">
        <pc:chgData name="Yi Zhang" userId="d03fca4dc346cac8" providerId="LiveId" clId="{B8EA9884-C3DA-4886-ABA5-4C47DEE0C73B}" dt="2025-09-01T04:34:20.515" v="19" actId="34135"/>
        <pc:sldMkLst>
          <pc:docMk/>
          <pc:sldMk cId="1001597042" sldId="258"/>
        </pc:sldMkLst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4" creationId="{6EB83200-62CB-6F64-F553-15DE04F3E42F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5" creationId="{A58E3581-7293-3EA0-B903-AF8EC3A54C9B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6" creationId="{2BAAA5D7-C0A7-8A46-D7D3-A313EC8B70D8}"/>
          </ac:spMkLst>
        </pc:sp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7" creationId="{E3D9D85E-883F-9975-FBCB-E4C3AAADDCF2}"/>
          </ac:picMkLst>
        </pc:pic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9" creationId="{E5F5D7FE-4BC2-8F2C-6193-AC5C11A17368}"/>
          </ac:picMkLst>
        </pc:picChg>
      </pc:sldChg>
      <pc:sldChg chg="modSp mod">
        <pc:chgData name="Yi Zhang" userId="d03fca4dc346cac8" providerId="LiveId" clId="{B8EA9884-C3DA-4886-ABA5-4C47DEE0C73B}" dt="2025-09-01T04:33:51.989" v="17" actId="34135"/>
        <pc:sldMkLst>
          <pc:docMk/>
          <pc:sldMk cId="585719730" sldId="260"/>
        </pc:sldMkLst>
        <pc:spChg chg="mod">
          <ac:chgData name="Yi Zhang" userId="d03fca4dc346cac8" providerId="LiveId" clId="{B8EA9884-C3DA-4886-ABA5-4C47DEE0C73B}" dt="2025-09-01T04:33:51.989" v="17" actId="34135"/>
          <ac:spMkLst>
            <pc:docMk/>
            <pc:sldMk cId="585719730" sldId="260"/>
            <ac:spMk id="4" creationId="{63E88159-A23D-DDFD-F5AF-68EA6487C44B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9" creationId="{5B82E26E-1BFE-49F9-C473-DFD718F7E849}"/>
          </ac:spMkLst>
        </pc:spChg>
        <pc:picChg chg="mod">
          <ac:chgData name="Yi Zhang" userId="d03fca4dc346cac8" providerId="LiveId" clId="{B8EA9884-C3DA-4886-ABA5-4C47DEE0C73B}" dt="2025-09-01T04:33:51.989" v="17" actId="34135"/>
          <ac:picMkLst>
            <pc:docMk/>
            <pc:sldMk cId="585719730" sldId="260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49.203" v="16" actId="34135"/>
          <ac:picMkLst>
            <pc:docMk/>
            <pc:sldMk cId="585719730" sldId="260"/>
            <ac:picMk id="6" creationId="{E66FBDF4-286C-3B37-3D14-107600F93C42}"/>
          </ac:picMkLst>
        </pc:picChg>
      </pc:sldChg>
      <pc:sldChg chg="del">
        <pc:chgData name="Yi Zhang" userId="d03fca4dc346cac8" providerId="LiveId" clId="{B8EA9884-C3DA-4886-ABA5-4C47DEE0C73B}" dt="2025-09-01T04:34:28.033" v="20" actId="47"/>
        <pc:sldMkLst>
          <pc:docMk/>
          <pc:sldMk cId="1929447738" sldId="262"/>
        </pc:sldMkLst>
      </pc:sldChg>
      <pc:sldChg chg="modSp mod">
        <pc:chgData name="Yi Zhang" userId="d03fca4dc346cac8" providerId="LiveId" clId="{B8EA9884-C3DA-4886-ABA5-4C47DEE0C73B}" dt="2025-09-01T04:32:46.703" v="6" actId="34135"/>
        <pc:sldMkLst>
          <pc:docMk/>
          <pc:sldMk cId="1290525452" sldId="263"/>
        </pc:sldMkLst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" creationId="{E038ED97-32E5-4E61-9AB8-4F2125DE1340}"/>
          </ac:spMkLst>
        </pc:spChg>
        <pc:spChg chg="mod">
          <ac:chgData name="Yi Zhang" userId="d03fca4dc346cac8" providerId="LiveId" clId="{B8EA9884-C3DA-4886-ABA5-4C47DEE0C73B}" dt="2025-09-01T04:32:02.723" v="0" actId="34135"/>
          <ac:spMkLst>
            <pc:docMk/>
            <pc:sldMk cId="1290525452" sldId="263"/>
            <ac:spMk id="3" creationId="{881344F8-6754-4210-B65D-018F81FA3923}"/>
          </ac:spMkLst>
        </pc:spChg>
        <pc:spChg chg="mod">
          <ac:chgData name="Yi Zhang" userId="d03fca4dc346cac8" providerId="LiveId" clId="{B8EA9884-C3DA-4886-ABA5-4C47DEE0C73B}" dt="2025-09-01T04:32:29.679" v="4" actId="34135"/>
          <ac:spMkLst>
            <pc:docMk/>
            <pc:sldMk cId="1290525452" sldId="263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1" creationId="{FD76D310-078A-4696-8AB8-61C91623B9F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2" creationId="{1B86C9CD-AA28-4B42-9BF1-A55A6F2E5EF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3" creationId="{7D814CC7-0C38-426D-B819-A93BB555641E}"/>
          </ac:spMkLst>
        </pc:spChg>
        <pc:spChg chg="mod">
          <ac:chgData name="Yi Zhang" userId="d03fca4dc346cac8" providerId="LiveId" clId="{B8EA9884-C3DA-4886-ABA5-4C47DEE0C73B}" dt="2025-09-01T04:32:05.812" v="1" actId="34135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B8EA9884-C3DA-4886-ABA5-4C47DEE0C73B}" dt="2025-09-01T04:32:11.076" v="2" actId="34135"/>
          <ac:spMkLst>
            <pc:docMk/>
            <pc:sldMk cId="1290525452" sldId="263"/>
            <ac:spMk id="17" creationId="{5D3C3670-1230-43B7-831C-EA0A38413BD0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8" creationId="{22B94552-7B74-47C3-9176-06E0939253ED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9" creationId="{83F6C4EA-8C54-46B2-9D92-8E87D159C5B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0" creationId="{4A0C36A3-3949-490C-BB4A-5AD8F215F176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1" creationId="{97CB2CCD-D85E-4FDA-AE57-2C79B6B5DFE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6" creationId="{FD3EB58F-50A3-4AD3-A04A-B6D59B45C7BD}"/>
          </ac:spMkLst>
        </pc:spChg>
        <pc:picChg chg="mod">
          <ac:chgData name="Yi Zhang" userId="d03fca4dc346cac8" providerId="LiveId" clId="{B8EA9884-C3DA-4886-ABA5-4C47DEE0C73B}" dt="2025-09-01T04:32:41.417" v="5" actId="34135"/>
          <ac:picMkLst>
            <pc:docMk/>
            <pc:sldMk cId="1290525452" sldId="263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2:46.703" v="6" actId="34135"/>
          <ac:picMkLst>
            <pc:docMk/>
            <pc:sldMk cId="1290525452" sldId="263"/>
            <ac:picMk id="6" creationId="{E66FBDF4-286C-3B37-3D14-107600F93C42}"/>
          </ac:picMkLst>
        </pc:picChg>
        <pc:cxnChg chg="mod">
          <ac:chgData name="Yi Zhang" userId="d03fca4dc346cac8" providerId="LiveId" clId="{B8EA9884-C3DA-4886-ABA5-4C47DEE0C73B}" dt="2025-09-01T04:32:25.706" v="3" actId="34135"/>
          <ac:cxnSpMkLst>
            <pc:docMk/>
            <pc:sldMk cId="1290525452" sldId="263"/>
            <ac:cxnSpMk id="23" creationId="{B20BE9DF-D5DD-4256-8FFE-0B08BB9CFF54}"/>
          </ac:cxnSpMkLst>
        </pc:cxnChg>
      </pc:sldChg>
      <pc:sldChg chg="modSp mod">
        <pc:chgData name="Yi Zhang" userId="d03fca4dc346cac8" providerId="LiveId" clId="{B8EA9884-C3DA-4886-ABA5-4C47DEE0C73B}" dt="2025-09-01T04:33:09.936" v="10" actId="34135"/>
        <pc:sldMkLst>
          <pc:docMk/>
          <pc:sldMk cId="297109597" sldId="264"/>
        </pc:sldMkLst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2:55.322" v="7" actId="34135"/>
          <ac:spMkLst>
            <pc:docMk/>
            <pc:sldMk cId="297109597" sldId="264"/>
            <ac:spMk id="10" creationId="{91D792B6-BE84-40F2-6458-17C3B72E0780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1" creationId="{9407CC69-C576-47A2-B56E-CECA18F99C14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3" creationId="{2084492F-40D4-462D-AD0E-60261E876C12}"/>
          </ac:spMkLst>
        </pc:spChg>
        <pc:picChg chg="mod">
          <ac:chgData name="Yi Zhang" userId="d03fca4dc346cac8" providerId="LiveId" clId="{B8EA9884-C3DA-4886-ABA5-4C47DEE0C73B}" dt="2025-09-01T04:32:55.322" v="7" actId="34135"/>
          <ac:picMkLst>
            <pc:docMk/>
            <pc:sldMk cId="297109597" sldId="264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02.475" v="9" actId="34135"/>
          <ac:picMkLst>
            <pc:docMk/>
            <pc:sldMk cId="297109597" sldId="264"/>
            <ac:picMk id="6" creationId="{E66FBDF4-286C-3B37-3D14-107600F93C42}"/>
          </ac:picMkLst>
        </pc:picChg>
      </pc:sldChg>
    </pc:docChg>
  </pc:docChgLst>
  <pc:docChgLst>
    <pc:chgData name="Yi Zhang" userId="d03fca4dc346cac8" providerId="LiveId" clId="{E8476693-0EA3-49DF-86B6-A232475FCB76}"/>
    <pc:docChg chg="addSld delSld modSld">
      <pc:chgData name="Yi Zhang" userId="d03fca4dc346cac8" providerId="LiveId" clId="{E8476693-0EA3-49DF-86B6-A232475FCB76}" dt="2024-09-05T08:56:45.765" v="4" actId="47"/>
      <pc:docMkLst>
        <pc:docMk/>
      </pc:docMkLst>
      <pc:sldChg chg="add del setBg">
        <pc:chgData name="Yi Zhang" userId="d03fca4dc346cac8" providerId="LiveId" clId="{E8476693-0EA3-49DF-86B6-A232475FCB76}" dt="2024-09-05T08:56:36.695" v="2" actId="47"/>
        <pc:sldMkLst>
          <pc:docMk/>
          <pc:sldMk cId="1497362514" sldId="260"/>
        </pc:sldMkLst>
      </pc:sldChg>
      <pc:sldChg chg="add del setBg">
        <pc:chgData name="Yi Zhang" userId="d03fca4dc346cac8" providerId="LiveId" clId="{E8476693-0EA3-49DF-86B6-A232475FCB76}" dt="2024-09-05T08:56:45.765" v="4" actId="47"/>
        <pc:sldMkLst>
          <pc:docMk/>
          <pc:sldMk cId="2168787910" sldId="260"/>
        </pc:sldMkLst>
      </pc:sldChg>
      <pc:sldChg chg="del">
        <pc:chgData name="Yi Zhang" userId="d03fca4dc346cac8" providerId="LiveId" clId="{E8476693-0EA3-49DF-86B6-A232475FCB76}" dt="2024-09-05T08:56:19.559" v="0" actId="47"/>
        <pc:sldMkLst>
          <pc:docMk/>
          <pc:sldMk cId="3876973106" sldId="260"/>
        </pc:sldMkLst>
      </pc:sldChg>
    </pc:docChg>
  </pc:docChgLst>
  <pc:docChgLst>
    <pc:chgData name="Yi Zhang" userId="d03fca4dc346cac8" providerId="LiveId" clId="{A8E03D6F-7106-44ED-B7DE-573839DBAB4A}"/>
    <pc:docChg chg="addSld delSld modSld">
      <pc:chgData name="Yi Zhang" userId="d03fca4dc346cac8" providerId="LiveId" clId="{A8E03D6F-7106-44ED-B7DE-573839DBAB4A}" dt="2025-09-01T02:28:49.403" v="4" actId="47"/>
      <pc:docMkLst>
        <pc:docMk/>
      </pc:docMkLst>
      <pc:sldChg chg="del">
        <pc:chgData name="Yi Zhang" userId="d03fca4dc346cac8" providerId="LiveId" clId="{A8E03D6F-7106-44ED-B7DE-573839DBAB4A}" dt="2025-09-01T02:28:45.164" v="3" actId="47"/>
        <pc:sldMkLst>
          <pc:docMk/>
          <pc:sldMk cId="3450617937" sldId="259"/>
        </pc:sldMkLst>
      </pc:sldChg>
      <pc:sldChg chg="add setBg">
        <pc:chgData name="Yi Zhang" userId="d03fca4dc346cac8" providerId="LiveId" clId="{A8E03D6F-7106-44ED-B7DE-573839DBAB4A}" dt="2025-09-01T02:28:39.900" v="0"/>
        <pc:sldMkLst>
          <pc:docMk/>
          <pc:sldMk cId="585719730" sldId="260"/>
        </pc:sldMkLst>
      </pc:sldChg>
      <pc:sldChg chg="add setBg">
        <pc:chgData name="Yi Zhang" userId="d03fca4dc346cac8" providerId="LiveId" clId="{A8E03D6F-7106-44ED-B7DE-573839DBAB4A}" dt="2025-09-01T02:28:42.940" v="1"/>
        <pc:sldMkLst>
          <pc:docMk/>
          <pc:sldMk cId="1003619511" sldId="261"/>
        </pc:sldMkLst>
      </pc:sldChg>
      <pc:sldChg chg="add del setBg">
        <pc:chgData name="Yi Zhang" userId="d03fca4dc346cac8" providerId="LiveId" clId="{A8E03D6F-7106-44ED-B7DE-573839DBAB4A}" dt="2025-09-01T02:28:49.403" v="4" actId="47"/>
        <pc:sldMkLst>
          <pc:docMk/>
          <pc:sldMk cId="2825058782" sldId="262"/>
        </pc:sldMkLst>
      </pc:sldChg>
    </pc:docChg>
  </pc:docChgLst>
  <pc:docChgLst>
    <pc:chgData name="Yi Zhang" userId="d03fca4dc346cac8" providerId="LiveId" clId="{A6BA05CA-5032-4A7A-B9A4-0BA4888E9A56}"/>
    <pc:docChg chg="modSld">
      <pc:chgData name="Yi Zhang" userId="d03fca4dc346cac8" providerId="LiveId" clId="{A6BA05CA-5032-4A7A-B9A4-0BA4888E9A56}" dt="2025-04-18T10:28:55.778" v="3" actId="207"/>
      <pc:docMkLst>
        <pc:docMk/>
      </pc:docMkLst>
      <pc:sldChg chg="modSp mod">
        <pc:chgData name="Yi Zhang" userId="d03fca4dc346cac8" providerId="LiveId" clId="{A6BA05CA-5032-4A7A-B9A4-0BA4888E9A56}" dt="2025-04-18T10:28:46.365" v="0" actId="207"/>
        <pc:sldMkLst>
          <pc:docMk/>
          <pc:sldMk cId="846378305" sldId="256"/>
        </pc:sldMkLst>
      </pc:sldChg>
      <pc:sldChg chg="modSp mod">
        <pc:chgData name="Yi Zhang" userId="d03fca4dc346cac8" providerId="LiveId" clId="{A6BA05CA-5032-4A7A-B9A4-0BA4888E9A56}" dt="2025-04-18T10:28:49.265" v="1" actId="207"/>
        <pc:sldMkLst>
          <pc:docMk/>
          <pc:sldMk cId="2631266685" sldId="257"/>
        </pc:sldMkLst>
      </pc:sldChg>
      <pc:sldChg chg="modSp mod">
        <pc:chgData name="Yi Zhang" userId="d03fca4dc346cac8" providerId="LiveId" clId="{A6BA05CA-5032-4A7A-B9A4-0BA4888E9A56}" dt="2025-04-18T10:28:55.778" v="3" actId="207"/>
        <pc:sldMkLst>
          <pc:docMk/>
          <pc:sldMk cId="1001597042" sldId="258"/>
        </pc:sldMkLst>
      </pc:sldChg>
      <pc:sldChg chg="modSp mod">
        <pc:chgData name="Yi Zhang" userId="d03fca4dc346cac8" providerId="LiveId" clId="{A6BA05CA-5032-4A7A-B9A4-0BA4888E9A56}" dt="2025-04-18T10:28:52.236" v="2" actId="207"/>
        <pc:sldMkLst>
          <pc:docMk/>
          <pc:sldMk cId="3450617937" sldId="259"/>
        </pc:sldMkLst>
      </pc:sldChg>
    </pc:docChg>
  </pc:docChgLst>
  <pc:docChgLst>
    <pc:chgData name="Yi Zhang" userId="d03fca4dc346cac8" providerId="LiveId" clId="{2DFD053D-FB09-4086-823E-353075E89709}"/>
    <pc:docChg chg="undo custSel addSld delSld modSld">
      <pc:chgData name="Yi Zhang" userId="d03fca4dc346cac8" providerId="LiveId" clId="{2DFD053D-FB09-4086-823E-353075E89709}" dt="2025-09-05T08:01:58.123" v="714" actId="47"/>
      <pc:docMkLst>
        <pc:docMk/>
      </pc:docMkLst>
      <pc:sldChg chg="modSp mod">
        <pc:chgData name="Yi Zhang" userId="d03fca4dc346cac8" providerId="LiveId" clId="{2DFD053D-FB09-4086-823E-353075E89709}" dt="2025-09-01T02:29:48.082" v="50" actId="20577"/>
        <pc:sldMkLst>
          <pc:docMk/>
          <pc:sldMk cId="846378305" sldId="256"/>
        </pc:sldMkLst>
        <pc:spChg chg="mod">
          <ac:chgData name="Yi Zhang" userId="d03fca4dc346cac8" providerId="LiveId" clId="{2DFD053D-FB09-4086-823E-353075E89709}" dt="2025-09-01T02:29:35.204" v="21" actId="20577"/>
          <ac:spMkLst>
            <pc:docMk/>
            <pc:sldMk cId="846378305" sldId="256"/>
            <ac:spMk id="5" creationId="{3A70A6B2-1DFE-CA73-F2E8-07A7CC3CB22F}"/>
          </ac:spMkLst>
        </pc:spChg>
        <pc:spChg chg="mod">
          <ac:chgData name="Yi Zhang" userId="d03fca4dc346cac8" providerId="LiveId" clId="{2DFD053D-FB09-4086-823E-353075E89709}" dt="2025-09-01T02:29:48.082" v="50" actId="20577"/>
          <ac:spMkLst>
            <pc:docMk/>
            <pc:sldMk cId="846378305" sldId="256"/>
            <ac:spMk id="13" creationId="{53F27876-8931-C580-99F9-E0330E4C3720}"/>
          </ac:spMkLst>
        </pc:spChg>
        <pc:spChg chg="mod">
          <ac:chgData name="Yi Zhang" userId="d03fca4dc346cac8" providerId="LiveId" clId="{2DFD053D-FB09-4086-823E-353075E89709}" dt="2025-09-01T02:29:43.920" v="35" actId="20577"/>
          <ac:spMkLst>
            <pc:docMk/>
            <pc:sldMk cId="846378305" sldId="256"/>
            <ac:spMk id="15" creationId="{0624EB5A-D33D-6AD8-95B8-8AE722BD020C}"/>
          </ac:spMkLst>
        </pc:spChg>
      </pc:sldChg>
      <pc:sldChg chg="modSp del mod">
        <pc:chgData name="Yi Zhang" userId="d03fca4dc346cac8" providerId="LiveId" clId="{2DFD053D-FB09-4086-823E-353075E89709}" dt="2025-09-05T08:01:58.123" v="714" actId="47"/>
        <pc:sldMkLst>
          <pc:docMk/>
          <pc:sldMk cId="2631266685" sldId="257"/>
        </pc:sldMkLst>
        <pc:spChg chg="mod">
          <ac:chgData name="Yi Zhang" userId="d03fca4dc346cac8" providerId="LiveId" clId="{2DFD053D-FB09-4086-823E-353075E89709}" dt="2025-09-01T02:30:10.784" v="109" actId="20577"/>
          <ac:spMkLst>
            <pc:docMk/>
            <pc:sldMk cId="2631266685" sldId="257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0:14.317" v="126" actId="20577"/>
          <ac:spMkLst>
            <pc:docMk/>
            <pc:sldMk cId="2631266685" sldId="257"/>
            <ac:spMk id="16" creationId="{D3691B1A-38A4-AB2D-407D-60CD03531699}"/>
          </ac:spMkLst>
        </pc:spChg>
      </pc:sldChg>
      <pc:sldChg chg="modSp mod">
        <pc:chgData name="Yi Zhang" userId="d03fca4dc346cac8" providerId="LiveId" clId="{2DFD053D-FB09-4086-823E-353075E89709}" dt="2025-09-01T02:30:54.149" v="186" actId="20577"/>
        <pc:sldMkLst>
          <pc:docMk/>
          <pc:sldMk cId="1001597042" sldId="258"/>
        </pc:sldMkLst>
        <pc:spChg chg="mod">
          <ac:chgData name="Yi Zhang" userId="d03fca4dc346cac8" providerId="LiveId" clId="{2DFD053D-FB09-4086-823E-353075E89709}" dt="2025-09-01T02:30:54.149" v="186" actId="20577"/>
          <ac:spMkLst>
            <pc:docMk/>
            <pc:sldMk cId="1001597042" sldId="258"/>
            <ac:spMk id="2" creationId="{FA12F0E9-1DE2-3C08-AED2-7383900181AB}"/>
          </ac:spMkLst>
        </pc:spChg>
        <pc:spChg chg="mod">
          <ac:chgData name="Yi Zhang" userId="d03fca4dc346cac8" providerId="LiveId" clId="{2DFD053D-FB09-4086-823E-353075E89709}" dt="2025-09-01T02:30:28.471" v="148" actId="20577"/>
          <ac:spMkLst>
            <pc:docMk/>
            <pc:sldMk cId="1001597042" sldId="258"/>
            <ac:spMk id="8" creationId="{B28E0017-6FF3-524B-6D4B-954C58591521}"/>
          </ac:spMkLst>
        </pc:spChg>
      </pc:sldChg>
      <pc:sldChg chg="modSp mod">
        <pc:chgData name="Yi Zhang" userId="d03fca4dc346cac8" providerId="LiveId" clId="{2DFD053D-FB09-4086-823E-353075E89709}" dt="2025-09-01T02:30:02.641" v="95" actId="20577"/>
        <pc:sldMkLst>
          <pc:docMk/>
          <pc:sldMk cId="585719730" sldId="260"/>
        </pc:sldMkLst>
        <pc:spChg chg="mod">
          <ac:chgData name="Yi Zhang" userId="d03fca4dc346cac8" providerId="LiveId" clId="{2DFD053D-FB09-4086-823E-353075E89709}" dt="2025-09-01T02:29:58.692" v="79" actId="20577"/>
          <ac:spMkLst>
            <pc:docMk/>
            <pc:sldMk cId="585719730" sldId="260"/>
            <ac:spMk id="2" creationId="{9566D1F9-21AE-ACDA-8C0F-1BA97894F8FC}"/>
          </ac:spMkLst>
        </pc:spChg>
        <pc:spChg chg="mod">
          <ac:chgData name="Yi Zhang" userId="d03fca4dc346cac8" providerId="LiveId" clId="{2DFD053D-FB09-4086-823E-353075E89709}" dt="2025-09-01T02:30:02.641" v="95" actId="20577"/>
          <ac:spMkLst>
            <pc:docMk/>
            <pc:sldMk cId="585719730" sldId="260"/>
            <ac:spMk id="3" creationId="{9F8797E1-E6B3-0E5D-5BBB-5279859C2994}"/>
          </ac:spMkLst>
        </pc:spChg>
      </pc:sldChg>
      <pc:sldChg chg="del">
        <pc:chgData name="Yi Zhang" userId="d03fca4dc346cac8" providerId="LiveId" clId="{2DFD053D-FB09-4086-823E-353075E89709}" dt="2025-09-01T02:30:18.413" v="128" actId="47"/>
        <pc:sldMkLst>
          <pc:docMk/>
          <pc:sldMk cId="1003619511" sldId="261"/>
        </pc:sldMkLst>
      </pc:sldChg>
      <pc:sldChg chg="add setBg">
        <pc:chgData name="Yi Zhang" userId="d03fca4dc346cac8" providerId="LiveId" clId="{2DFD053D-FB09-4086-823E-353075E89709}" dt="2025-09-01T02:30:16.632" v="127"/>
        <pc:sldMkLst>
          <pc:docMk/>
          <pc:sldMk cId="1929447738" sldId="262"/>
        </pc:sldMkLst>
      </pc:sldChg>
      <pc:sldChg chg="addSp delSp modSp add mod">
        <pc:chgData name="Yi Zhang" userId="d03fca4dc346cac8" providerId="LiveId" clId="{2DFD053D-FB09-4086-823E-353075E89709}" dt="2025-09-01T03:49:54.003" v="694" actId="14429"/>
        <pc:sldMkLst>
          <pc:docMk/>
          <pc:sldMk cId="1290525452" sldId="263"/>
        </pc:sldMkLst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2" creationId="{E038ED97-32E5-4E61-9AB8-4F2125DE1340}"/>
          </ac:spMkLst>
        </pc:spChg>
        <pc:spChg chg="add mod ord">
          <ac:chgData name="Yi Zhang" userId="d03fca4dc346cac8" providerId="LiveId" clId="{2DFD053D-FB09-4086-823E-353075E89709}" dt="2025-09-01T03:21:05.106" v="345" actId="14100"/>
          <ac:spMkLst>
            <pc:docMk/>
            <pc:sldMk cId="1290525452" sldId="263"/>
            <ac:spMk id="3" creationId="{881344F8-6754-4210-B65D-018F81FA3923}"/>
          </ac:spMkLst>
        </pc:spChg>
        <pc:spChg chg="add del">
          <ac:chgData name="Yi Zhang" userId="d03fca4dc346cac8" providerId="LiveId" clId="{2DFD053D-FB09-4086-823E-353075E89709}" dt="2025-09-01T03:18:50.263" v="295" actId="11529"/>
          <ac:spMkLst>
            <pc:docMk/>
            <pc:sldMk cId="1290525452" sldId="263"/>
            <ac:spMk id="4" creationId="{6F3F49AD-7D20-4B8A-935A-98790363E578}"/>
          </ac:spMkLst>
        </pc:spChg>
        <pc:spChg chg="mod">
          <ac:chgData name="Yi Zhang" userId="d03fca4dc346cac8" providerId="LiveId" clId="{2DFD053D-FB09-4086-823E-353075E89709}" dt="2025-09-01T03:21:47.454" v="354" actId="13926"/>
          <ac:spMkLst>
            <pc:docMk/>
            <pc:sldMk cId="1290525452" sldId="263"/>
            <ac:spMk id="8" creationId="{B7279A56-93E8-7A7E-AB00-9DDD6EE548B9}"/>
          </ac:spMkLst>
        </pc:spChg>
        <pc:spChg chg="mod modVis">
          <ac:chgData name="Yi Zhang" userId="d03fca4dc346cac8" providerId="LiveId" clId="{2DFD053D-FB09-4086-823E-353075E89709}" dt="2025-09-01T03:49:54.003" v="694" actId="14429"/>
          <ac:spMkLst>
            <pc:docMk/>
            <pc:sldMk cId="1290525452" sldId="263"/>
            <ac:spMk id="10" creationId="{91D792B6-BE84-40F2-6458-17C3B72E0780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1" creationId="{FD76D310-078A-4696-8AB8-61C91623B9F9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2" creationId="{1B86C9CD-AA28-4B42-9BF1-A55A6F2E5EF3}"/>
          </ac:spMkLst>
        </pc:spChg>
        <pc:spChg chg="add mod">
          <ac:chgData name="Yi Zhang" userId="d03fca4dc346cac8" providerId="LiveId" clId="{2DFD053D-FB09-4086-823E-353075E89709}" dt="2025-09-01T03:40:37.432" v="521" actId="208"/>
          <ac:spMkLst>
            <pc:docMk/>
            <pc:sldMk cId="1290525452" sldId="263"/>
            <ac:spMk id="13" creationId="{7D814CC7-0C38-426D-B819-A93BB555641E}"/>
          </ac:spMkLst>
        </pc:spChg>
        <pc:spChg chg="add mod ord">
          <ac:chgData name="Yi Zhang" userId="d03fca4dc346cac8" providerId="LiveId" clId="{2DFD053D-FB09-4086-823E-353075E89709}" dt="2025-09-01T03:49:52.241" v="693" actId="14100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2DFD053D-FB09-4086-823E-353075E89709}" dt="2025-09-01T02:31:33.799" v="197" actId="20577"/>
          <ac:spMkLst>
            <pc:docMk/>
            <pc:sldMk cId="1290525452" sldId="263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2:08.155" v="224" actId="207"/>
          <ac:spMkLst>
            <pc:docMk/>
            <pc:sldMk cId="1290525452" sldId="263"/>
            <ac:spMk id="16" creationId="{D3691B1A-38A4-AB2D-407D-60CD03531699}"/>
          </ac:spMkLst>
        </pc:spChg>
        <pc:spChg chg="add mod ord">
          <ac:chgData name="Yi Zhang" userId="d03fca4dc346cac8" providerId="LiveId" clId="{2DFD053D-FB09-4086-823E-353075E89709}" dt="2025-09-01T03:47:28.674" v="676" actId="207"/>
          <ac:spMkLst>
            <pc:docMk/>
            <pc:sldMk cId="1290525452" sldId="263"/>
            <ac:spMk id="17" creationId="{5D3C3670-1230-43B7-831C-EA0A38413BD0}"/>
          </ac:spMkLst>
        </pc:spChg>
        <pc:spChg chg="add mod">
          <ac:chgData name="Yi Zhang" userId="d03fca4dc346cac8" providerId="LiveId" clId="{2DFD053D-FB09-4086-823E-353075E89709}" dt="2025-09-01T03:40:36.136" v="520" actId="208"/>
          <ac:spMkLst>
            <pc:docMk/>
            <pc:sldMk cId="1290525452" sldId="263"/>
            <ac:spMk id="18" creationId="{22B94552-7B74-47C3-9176-06E0939253ED}"/>
          </ac:spMkLst>
        </pc:spChg>
        <pc:spChg chg="add mod modVis">
          <ac:chgData name="Yi Zhang" userId="d03fca4dc346cac8" providerId="LiveId" clId="{2DFD053D-FB09-4086-823E-353075E89709}" dt="2025-09-01T03:40:33.551" v="519" actId="208"/>
          <ac:spMkLst>
            <pc:docMk/>
            <pc:sldMk cId="1290525452" sldId="263"/>
            <ac:spMk id="19" creationId="{83F6C4EA-8C54-46B2-9D92-8E87D159C5B3}"/>
          </ac:spMkLst>
        </pc:spChg>
        <pc:spChg chg="add mod">
          <ac:chgData name="Yi Zhang" userId="d03fca4dc346cac8" providerId="LiveId" clId="{2DFD053D-FB09-4086-823E-353075E89709}" dt="2025-09-01T03:26:54.726" v="410" actId="13926"/>
          <ac:spMkLst>
            <pc:docMk/>
            <pc:sldMk cId="1290525452" sldId="263"/>
            <ac:spMk id="20" creationId="{4A0C36A3-3949-490C-BB4A-5AD8F215F176}"/>
          </ac:spMkLst>
        </pc:spChg>
        <pc:spChg chg="add mod ord">
          <ac:chgData name="Yi Zhang" userId="d03fca4dc346cac8" providerId="LiveId" clId="{2DFD053D-FB09-4086-823E-353075E89709}" dt="2025-09-01T03:25:54.628" v="382" actId="167"/>
          <ac:spMkLst>
            <pc:docMk/>
            <pc:sldMk cId="1290525452" sldId="263"/>
            <ac:spMk id="21" creationId="{97CB2CCD-D85E-4FDA-AE57-2C79B6B5DFE9}"/>
          </ac:spMkLst>
        </pc:spChg>
        <pc:spChg chg="add mod">
          <ac:chgData name="Yi Zhang" userId="d03fca4dc346cac8" providerId="LiveId" clId="{2DFD053D-FB09-4086-823E-353075E89709}" dt="2025-09-01T03:26:51.953" v="409" actId="13926"/>
          <ac:spMkLst>
            <pc:docMk/>
            <pc:sldMk cId="1290525452" sldId="263"/>
            <ac:spMk id="26" creationId="{FD3EB58F-50A3-4AD3-A04A-B6D59B45C7BD}"/>
          </ac:spMkLst>
        </pc:spChg>
        <pc:spChg chg="add mod">
          <ac:chgData name="Yi Zhang" userId="d03fca4dc346cac8" providerId="LiveId" clId="{2DFD053D-FB09-4086-823E-353075E89709}" dt="2025-09-01T03:30:53.723" v="421" actId="1076"/>
          <ac:spMkLst>
            <pc:docMk/>
            <pc:sldMk cId="1290525452" sldId="263"/>
            <ac:spMk id="27" creationId="{09EE9F44-672D-4855-A992-12D1918D04FA}"/>
          </ac:spMkLst>
        </pc:spChg>
        <pc:spChg chg="add mod">
          <ac:chgData name="Yi Zhang" userId="d03fca4dc346cac8" providerId="LiveId" clId="{2DFD053D-FB09-4086-823E-353075E89709}" dt="2025-09-01T03:49:10.915" v="691" actId="1076"/>
          <ac:spMkLst>
            <pc:docMk/>
            <pc:sldMk cId="1290525452" sldId="263"/>
            <ac:spMk id="36" creationId="{4D27B993-5BB9-499E-89B0-8E925355A27B}"/>
          </ac:spMkLst>
        </pc:spChg>
        <pc:spChg chg="add mod">
          <ac:chgData name="Yi Zhang" userId="d03fca4dc346cac8" providerId="LiveId" clId="{2DFD053D-FB09-4086-823E-353075E89709}" dt="2025-09-01T03:40:00.300" v="510" actId="1076"/>
          <ac:spMkLst>
            <pc:docMk/>
            <pc:sldMk cId="1290525452" sldId="263"/>
            <ac:spMk id="37" creationId="{94DACB5E-B029-4ECC-945D-2DFC40BB25F3}"/>
          </ac:spMkLst>
        </pc:spChg>
        <pc:spChg chg="add mod">
          <ac:chgData name="Yi Zhang" userId="d03fca4dc346cac8" providerId="LiveId" clId="{2DFD053D-FB09-4086-823E-353075E89709}" dt="2025-09-01T03:39:57.681" v="509" actId="1076"/>
          <ac:spMkLst>
            <pc:docMk/>
            <pc:sldMk cId="1290525452" sldId="263"/>
            <ac:spMk id="38" creationId="{68A9E4E0-8825-4028-984D-1A0B99B56A0F}"/>
          </ac:spMkLst>
        </pc:spChg>
        <pc:spChg chg="add mod">
          <ac:chgData name="Yi Zhang" userId="d03fca4dc346cac8" providerId="LiveId" clId="{2DFD053D-FB09-4086-823E-353075E89709}" dt="2025-09-01T03:39:47.580" v="507" actId="1076"/>
          <ac:spMkLst>
            <pc:docMk/>
            <pc:sldMk cId="1290525452" sldId="263"/>
            <ac:spMk id="42" creationId="{7A953C6F-9B29-4E4D-A064-7176D9D2B529}"/>
          </ac:spMkLst>
        </pc:spChg>
        <pc:spChg chg="add mod">
          <ac:chgData name="Yi Zhang" userId="d03fca4dc346cac8" providerId="LiveId" clId="{2DFD053D-FB09-4086-823E-353075E89709}" dt="2025-09-01T03:32:33.693" v="470" actId="1076"/>
          <ac:spMkLst>
            <pc:docMk/>
            <pc:sldMk cId="1290525452" sldId="263"/>
            <ac:spMk id="43" creationId="{04816FFD-1F26-4226-9134-40D2596D8569}"/>
          </ac:spMkLst>
        </pc:spChg>
        <pc:spChg chg="add mod">
          <ac:chgData name="Yi Zhang" userId="d03fca4dc346cac8" providerId="LiveId" clId="{2DFD053D-FB09-4086-823E-353075E89709}" dt="2025-09-01T03:32:43.876" v="492" actId="20577"/>
          <ac:spMkLst>
            <pc:docMk/>
            <pc:sldMk cId="1290525452" sldId="263"/>
            <ac:spMk id="45" creationId="{D0642727-06E8-4878-9079-153A6305E574}"/>
          </ac:spMkLst>
        </pc:spChg>
        <pc:spChg chg="add mod">
          <ac:chgData name="Yi Zhang" userId="d03fca4dc346cac8" providerId="LiveId" clId="{2DFD053D-FB09-4086-823E-353075E89709}" dt="2025-09-01T03:33:36.641" v="503" actId="207"/>
          <ac:spMkLst>
            <pc:docMk/>
            <pc:sldMk cId="1290525452" sldId="263"/>
            <ac:spMk id="47" creationId="{AE65A372-9A4E-4BB4-AEB5-EF8A3500C0D7}"/>
          </ac:spMkLst>
        </pc:spChg>
        <pc:spChg chg="add mod">
          <ac:chgData name="Yi Zhang" userId="d03fca4dc346cac8" providerId="LiveId" clId="{2DFD053D-FB09-4086-823E-353075E89709}" dt="2025-09-01T03:40:12.307" v="512" actId="1076"/>
          <ac:spMkLst>
            <pc:docMk/>
            <pc:sldMk cId="1290525452" sldId="263"/>
            <ac:spMk id="50" creationId="{528BFA50-5B7C-4BF8-97EE-D8A1A033EEFA}"/>
          </ac:spMkLst>
        </pc:spChg>
        <pc:spChg chg="add mod">
          <ac:chgData name="Yi Zhang" userId="d03fca4dc346cac8" providerId="LiveId" clId="{2DFD053D-FB09-4086-823E-353075E89709}" dt="2025-09-01T03:40:48.875" v="536" actId="1076"/>
          <ac:spMkLst>
            <pc:docMk/>
            <pc:sldMk cId="1290525452" sldId="263"/>
            <ac:spMk id="53" creationId="{B51F9032-96A6-45B6-AC8D-6BCB5D470F54}"/>
          </ac:spMkLst>
        </pc:spChg>
        <pc:cxnChg chg="add mod">
          <ac:chgData name="Yi Zhang" userId="d03fca4dc346cac8" providerId="LiveId" clId="{2DFD053D-FB09-4086-823E-353075E89709}" dt="2025-09-01T03:26:20.306" v="388" actId="14100"/>
          <ac:cxnSpMkLst>
            <pc:docMk/>
            <pc:sldMk cId="1290525452" sldId="263"/>
            <ac:cxnSpMk id="23" creationId="{B20BE9DF-D5DD-4256-8FFE-0B08BB9CFF54}"/>
          </ac:cxnSpMkLst>
        </pc:cxnChg>
        <pc:cxnChg chg="add mod">
          <ac:chgData name="Yi Zhang" userId="d03fca4dc346cac8" providerId="LiveId" clId="{2DFD053D-FB09-4086-823E-353075E89709}" dt="2025-09-01T03:39:37.984" v="504" actId="14100"/>
          <ac:cxnSpMkLst>
            <pc:docMk/>
            <pc:sldMk cId="1290525452" sldId="263"/>
            <ac:cxnSpMk id="29" creationId="{B38C1CC6-739F-4637-AF50-3A93B04DFB8F}"/>
          </ac:cxnSpMkLst>
        </pc:cxnChg>
        <pc:cxnChg chg="add del mod">
          <ac:chgData name="Yi Zhang" userId="d03fca4dc346cac8" providerId="LiveId" clId="{2DFD053D-FB09-4086-823E-353075E89709}" dt="2025-09-01T03:31:01.554" v="424" actId="478"/>
          <ac:cxnSpMkLst>
            <pc:docMk/>
            <pc:sldMk cId="1290525452" sldId="263"/>
            <ac:cxnSpMk id="31" creationId="{6A4B849D-0334-4962-BCDA-E16B1209A816}"/>
          </ac:cxnSpMkLst>
        </pc:cxnChg>
        <pc:cxnChg chg="add mod">
          <ac:chgData name="Yi Zhang" userId="d03fca4dc346cac8" providerId="LiveId" clId="{2DFD053D-FB09-4086-823E-353075E89709}" dt="2025-09-01T03:39:54.946" v="508" actId="1076"/>
          <ac:cxnSpMkLst>
            <pc:docMk/>
            <pc:sldMk cId="1290525452" sldId="263"/>
            <ac:cxnSpMk id="39" creationId="{BD4E871C-0F29-41AB-BC55-9A6D53212E27}"/>
          </ac:cxnSpMkLst>
        </pc:cxnChg>
        <pc:cxnChg chg="add mod">
          <ac:chgData name="Yi Zhang" userId="d03fca4dc346cac8" providerId="LiveId" clId="{2DFD053D-FB09-4086-823E-353075E89709}" dt="2025-09-01T03:32:33.693" v="470" actId="1076"/>
          <ac:cxnSpMkLst>
            <pc:docMk/>
            <pc:sldMk cId="1290525452" sldId="263"/>
            <ac:cxnSpMk id="44" creationId="{F162E674-7399-4F98-9028-54B9BD441378}"/>
          </ac:cxnSpMkLst>
        </pc:cxnChg>
        <pc:cxnChg chg="add del mod">
          <ac:chgData name="Yi Zhang" userId="d03fca4dc346cac8" providerId="LiveId" clId="{2DFD053D-FB09-4086-823E-353075E89709}" dt="2025-09-01T03:33:18.152" v="501" actId="478"/>
          <ac:cxnSpMkLst>
            <pc:docMk/>
            <pc:sldMk cId="1290525452" sldId="263"/>
            <ac:cxnSpMk id="48" creationId="{54960C53-C8DF-4E58-A292-329FDD65F821}"/>
          </ac:cxnSpMkLst>
        </pc:cxnChg>
        <pc:cxnChg chg="add mod ord">
          <ac:chgData name="Yi Zhang" userId="d03fca4dc346cac8" providerId="LiveId" clId="{2DFD053D-FB09-4086-823E-353075E89709}" dt="2025-09-01T03:40:58.211" v="550" actId="171"/>
          <ac:cxnSpMkLst>
            <pc:docMk/>
            <pc:sldMk cId="1290525452" sldId="263"/>
            <ac:cxnSpMk id="51" creationId="{A4FD8339-FCC8-40F0-A8AA-40B53C32D0A2}"/>
          </ac:cxnSpMkLst>
        </pc:cxnChg>
      </pc:sldChg>
      <pc:sldChg chg="addSp delSp modSp add mod">
        <pc:chgData name="Yi Zhang" userId="d03fca4dc346cac8" providerId="LiveId" clId="{2DFD053D-FB09-4086-823E-353075E89709}" dt="2025-09-01T03:52:57.565" v="712" actId="207"/>
        <pc:sldMkLst>
          <pc:docMk/>
          <pc:sldMk cId="297109597" sldId="264"/>
        </pc:sldMkLst>
        <pc:spChg chg="add mod ord">
          <ac:chgData name="Yi Zhang" userId="d03fca4dc346cac8" providerId="LiveId" clId="{2DFD053D-FB09-4086-823E-353075E89709}" dt="2025-09-01T03:52:57.565" v="712" actId="207"/>
          <ac:spMkLst>
            <pc:docMk/>
            <pc:sldMk cId="297109597" sldId="264"/>
            <ac:spMk id="11" creationId="{9407CC69-C576-47A2-B56E-CECA18F99C14}"/>
          </ac:spMkLst>
        </pc:spChg>
        <pc:spChg chg="add del mod ord">
          <ac:chgData name="Yi Zhang" userId="d03fca4dc346cac8" providerId="LiveId" clId="{2DFD053D-FB09-4086-823E-353075E89709}" dt="2025-09-01T03:52:42.857" v="711" actId="478"/>
          <ac:spMkLst>
            <pc:docMk/>
            <pc:sldMk cId="297109597" sldId="264"/>
            <ac:spMk id="12" creationId="{27208FEA-7730-4F55-8500-C7AD1152012A}"/>
          </ac:spMkLst>
        </pc:spChg>
        <pc:spChg chg="add mod ord">
          <ac:chgData name="Yi Zhang" userId="d03fca4dc346cac8" providerId="LiveId" clId="{2DFD053D-FB09-4086-823E-353075E89709}" dt="2025-09-01T03:51:59.628" v="710" actId="1036"/>
          <ac:spMkLst>
            <pc:docMk/>
            <pc:sldMk cId="297109597" sldId="264"/>
            <ac:spMk id="13" creationId="{2084492F-40D4-462D-AD0E-60261E876C12}"/>
          </ac:spMkLst>
        </pc:spChg>
        <pc:spChg chg="mod">
          <ac:chgData name="Yi Zhang" userId="d03fca4dc346cac8" providerId="LiveId" clId="{2DFD053D-FB09-4086-823E-353075E89709}" dt="2025-09-01T03:42:59.905" v="602" actId="20577"/>
          <ac:spMkLst>
            <pc:docMk/>
            <pc:sldMk cId="297109597" sldId="264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3:43:36.864" v="660" actId="20577"/>
          <ac:spMkLst>
            <pc:docMk/>
            <pc:sldMk cId="297109597" sldId="264"/>
            <ac:spMk id="16" creationId="{D3691B1A-38A4-AB2D-407D-60CD03531699}"/>
          </ac:spMkLst>
        </pc:spChg>
      </pc:sldChg>
      <pc:sldChg chg="add setBg">
        <pc:chgData name="Yi Zhang" userId="d03fca4dc346cac8" providerId="LiveId" clId="{2DFD053D-FB09-4086-823E-353075E89709}" dt="2025-09-05T08:01:56.776" v="713"/>
        <pc:sldMkLst>
          <pc:docMk/>
          <pc:sldMk cId="2888541946" sldId="265"/>
        </pc:sldMkLst>
      </pc:sldChg>
    </pc:docChg>
  </pc:docChgLst>
  <pc:docChgLst>
    <pc:chgData name="Yi Zhang" userId="d03fca4dc346cac8" providerId="LiveId" clId="{8CDB610B-A96C-4A14-A528-B54F08B866E5}"/>
    <pc:docChg chg="undo custSel addSld delSld modSld addSection delSection">
      <pc:chgData name="Yi Zhang" userId="d03fca4dc346cac8" providerId="LiveId" clId="{8CDB610B-A96C-4A14-A528-B54F08B866E5}" dt="2024-09-05T07:09:09.396" v="710" actId="14100"/>
      <pc:docMkLst>
        <pc:docMk/>
      </pc:docMkLst>
      <pc:sldChg chg="addSp delSp modSp new mod modTransition setBg">
        <pc:chgData name="Yi Zhang" userId="d03fca4dc346cac8" providerId="LiveId" clId="{8CDB610B-A96C-4A14-A528-B54F08B866E5}" dt="2024-09-04T10:01:33.626" v="637" actId="14100"/>
        <pc:sldMkLst>
          <pc:docMk/>
          <pc:sldMk cId="846378305" sldId="256"/>
        </pc:sldMkLst>
      </pc:sldChg>
      <pc:sldChg chg="addSp delSp modSp new add del mod modTransition setBg modClrScheme chgLayout">
        <pc:chgData name="Yi Zhang" userId="d03fca4dc346cac8" providerId="LiveId" clId="{8CDB610B-A96C-4A14-A528-B54F08B866E5}" dt="2024-09-05T07:07:31.277" v="705" actId="47"/>
        <pc:sldMkLst>
          <pc:docMk/>
          <pc:sldMk cId="2631266685" sldId="257"/>
        </pc:sldMkLst>
      </pc:sldChg>
      <pc:sldChg chg="addSp delSp modSp new del mod">
        <pc:chgData name="Yi Zhang" userId="d03fca4dc346cac8" providerId="LiveId" clId="{8CDB610B-A96C-4A14-A528-B54F08B866E5}" dt="2024-09-04T09:39:06.810" v="16" actId="47"/>
        <pc:sldMkLst>
          <pc:docMk/>
          <pc:sldMk cId="4067353673" sldId="257"/>
        </pc:sldMkLst>
      </pc:sldChg>
      <pc:sldChg chg="addSp delSp modSp new mod modTransition setBg modClrScheme chgLayout">
        <pc:chgData name="Yi Zhang" userId="d03fca4dc346cac8" providerId="LiveId" clId="{8CDB610B-A96C-4A14-A528-B54F08B866E5}" dt="2024-09-04T10:02:38.320" v="646" actId="14100"/>
        <pc:sldMkLst>
          <pc:docMk/>
          <pc:sldMk cId="1001597042" sldId="258"/>
        </pc:sldMkLst>
      </pc:sldChg>
      <pc:sldChg chg="addSp delSp modSp add del mod replTag">
        <pc:chgData name="Yi Zhang" userId="d03fca4dc346cac8" providerId="LiveId" clId="{8CDB610B-A96C-4A14-A528-B54F08B866E5}" dt="2024-09-04T09:47:20.596" v="403" actId="47"/>
        <pc:sldMkLst>
          <pc:docMk/>
          <pc:sldMk cId="2387673313" sldId="259"/>
        </pc:sldMkLst>
      </pc:sldChg>
      <pc:sldChg chg="new del">
        <pc:chgData name="Yi Zhang" userId="d03fca4dc346cac8" providerId="LiveId" clId="{8CDB610B-A96C-4A14-A528-B54F08B866E5}" dt="2024-09-04T09:56:13.053" v="517" actId="47"/>
        <pc:sldMkLst>
          <pc:docMk/>
          <pc:sldMk cId="2460592802" sldId="259"/>
        </pc:sldMkLst>
      </pc:sldChg>
      <pc:sldChg chg="addSp delSp modSp add mod setBg modClrScheme chgLayout">
        <pc:chgData name="Yi Zhang" userId="d03fca4dc346cac8" providerId="LiveId" clId="{8CDB610B-A96C-4A14-A528-B54F08B866E5}" dt="2024-09-05T07:09:09.396" v="710" actId="14100"/>
        <pc:sldMkLst>
          <pc:docMk/>
          <pc:sldMk cId="3450617937" sldId="259"/>
        </pc:sldMkLst>
      </pc:sldChg>
      <pc:sldChg chg="modSp add del mod setBg">
        <pc:chgData name="Yi Zhang" userId="d03fca4dc346cac8" providerId="LiveId" clId="{8CDB610B-A96C-4A14-A528-B54F08B866E5}" dt="2024-09-05T07:07:32.475" v="706" actId="47"/>
        <pc:sldMkLst>
          <pc:docMk/>
          <pc:sldMk cId="1632332213" sldId="260"/>
        </pc:sldMkLst>
      </pc:sldChg>
      <pc:sldChg chg="add setBg">
        <pc:chgData name="Yi Zhang" userId="d03fca4dc346cac8" providerId="LiveId" clId="{8CDB610B-A96C-4A14-A528-B54F08B866E5}" dt="2024-09-05T07:07:34.129" v="707"/>
        <pc:sldMkLst>
          <pc:docMk/>
          <pc:sldMk cId="3876973106" sldId="260"/>
        </pc:sldMkLst>
      </pc:sldChg>
      <pc:sldChg chg="modSp add del mod">
        <pc:chgData name="Yi Zhang" userId="d03fca4dc346cac8" providerId="LiveId" clId="{8CDB610B-A96C-4A14-A528-B54F08B866E5}" dt="2024-09-04T09:39:24.542" v="218"/>
        <pc:sldMkLst>
          <pc:docMk/>
          <pc:sldMk cId="763068158" sldId="338"/>
        </pc:sldMkLst>
      </pc:sldChg>
      <pc:sldChg chg="addSp delSp modSp add del mod replTag delTag">
        <pc:chgData name="Yi Zhang" userId="d03fca4dc346cac8" providerId="LiveId" clId="{8CDB610B-A96C-4A14-A528-B54F08B866E5}" dt="2024-09-04T09:39:23.693" v="216"/>
        <pc:sldMkLst>
          <pc:docMk/>
          <pc:sldMk cId="1704162683" sldId="339"/>
        </pc:sldMkLst>
      </pc:sldChg>
    </pc:docChg>
  </pc:docChgLst>
  <pc:docChgLst>
    <pc:chgData name="Yi Zhang" userId="d03fca4dc346cac8" providerId="LiveId" clId="{58B9C5B0-07F3-41FF-B1B9-FF36AC749408}"/>
    <pc:docChg chg="addSld delSld modSld">
      <pc:chgData name="Yi Zhang" userId="d03fca4dc346cac8" providerId="LiveId" clId="{58B9C5B0-07F3-41FF-B1B9-FF36AC749408}" dt="2025-09-05T07:34:42.643" v="9" actId="1076"/>
      <pc:docMkLst>
        <pc:docMk/>
      </pc:docMkLst>
      <pc:sldChg chg="modSp mod">
        <pc:chgData name="Yi Zhang" userId="d03fca4dc346cac8" providerId="LiveId" clId="{58B9C5B0-07F3-41FF-B1B9-FF36AC749408}" dt="2025-09-05T07:34:42.643" v="9" actId="1076"/>
        <pc:sldMkLst>
          <pc:docMk/>
          <pc:sldMk cId="1290525452" sldId="263"/>
        </pc:sldMkLst>
        <pc:spChg chg="mod">
          <ac:chgData name="Yi Zhang" userId="d03fca4dc346cac8" providerId="LiveId" clId="{58B9C5B0-07F3-41FF-B1B9-FF36AC749408}" dt="2025-09-05T07:34:42.643" v="9" actId="1076"/>
          <ac:spMkLst>
            <pc:docMk/>
            <pc:sldMk cId="1290525452" sldId="263"/>
            <ac:spMk id="47" creationId="{AE65A372-9A4E-4BB4-AEB5-EF8A3500C0D7}"/>
          </ac:spMkLst>
        </pc:spChg>
      </pc:sldChg>
      <pc:sldChg chg="add del setBg">
        <pc:chgData name="Yi Zhang" userId="d03fca4dc346cac8" providerId="LiveId" clId="{58B9C5B0-07F3-41FF-B1B9-FF36AC749408}" dt="2025-09-05T07:34:03.173" v="5"/>
        <pc:sldMkLst>
          <pc:docMk/>
          <pc:sldMk cId="4203624820" sldId="265"/>
        </pc:sldMkLst>
      </pc:sldChg>
      <pc:sldChg chg="add del setBg">
        <pc:chgData name="Yi Zhang" userId="d03fca4dc346cac8" providerId="LiveId" clId="{58B9C5B0-07F3-41FF-B1B9-FF36AC749408}" dt="2025-09-05T07:34:02.822" v="4"/>
        <pc:sldMkLst>
          <pc:docMk/>
          <pc:sldMk cId="433839044" sldId="266"/>
        </pc:sldMkLst>
      </pc:sldChg>
      <pc:sldChg chg="add del">
        <pc:chgData name="Yi Zhang" userId="d03fca4dc346cac8" providerId="LiveId" clId="{58B9C5B0-07F3-41FF-B1B9-FF36AC749408}" dt="2025-09-05T07:34:02.551" v="3"/>
        <pc:sldMkLst>
          <pc:docMk/>
          <pc:sldMk cId="2981661672" sldId="267"/>
        </pc:sldMkLst>
      </pc:sldChg>
    </pc:docChg>
  </pc:docChgLst>
  <pc:docChgLst>
    <pc:chgData name="Yi Zhang" userId="d03fca4dc346cac8" providerId="LiveId" clId="{CEBB8500-0001-401D-BCB7-9D82BC31A21E}"/>
    <pc:docChg chg="modSld">
      <pc:chgData name="Yi Zhang" userId="d03fca4dc346cac8" providerId="LiveId" clId="{CEBB8500-0001-401D-BCB7-9D82BC31A21E}" dt="2024-12-08T05:41:37.160" v="24"/>
      <pc:docMkLst>
        <pc:docMk/>
      </pc:docMkLst>
      <pc:sldChg chg="modSp mod">
        <pc:chgData name="Yi Zhang" userId="d03fca4dc346cac8" providerId="LiveId" clId="{CEBB8500-0001-401D-BCB7-9D82BC31A21E}" dt="2024-12-08T05:41:37.160" v="24"/>
        <pc:sldMkLst>
          <pc:docMk/>
          <pc:sldMk cId="846378305" sldId="256"/>
        </pc:sldMkLst>
      </pc:sldChg>
      <pc:sldChg chg="modSp mod">
        <pc:chgData name="Yi Zhang" userId="d03fca4dc346cac8" providerId="LiveId" clId="{CEBB8500-0001-401D-BCB7-9D82BC31A21E}" dt="2024-12-08T05:39:04.631" v="13" actId="207"/>
        <pc:sldMkLst>
          <pc:docMk/>
          <pc:sldMk cId="2631266685" sldId="257"/>
        </pc:sldMkLst>
      </pc:sldChg>
      <pc:sldChg chg="modSp mod">
        <pc:chgData name="Yi Zhang" userId="d03fca4dc346cac8" providerId="LiveId" clId="{CEBB8500-0001-401D-BCB7-9D82BC31A21E}" dt="2024-12-08T05:39:45.201" v="22" actId="115"/>
        <pc:sldMkLst>
          <pc:docMk/>
          <pc:sldMk cId="1001597042" sldId="258"/>
        </pc:sldMkLst>
      </pc:sldChg>
      <pc:sldChg chg="modSp mod">
        <pc:chgData name="Yi Zhang" userId="d03fca4dc346cac8" providerId="LiveId" clId="{CEBB8500-0001-401D-BCB7-9D82BC31A21E}" dt="2024-12-08T05:39:27.202" v="16" actId="207"/>
        <pc:sldMkLst>
          <pc:docMk/>
          <pc:sldMk cId="3450617937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17337-5D62-4780-97A4-EF5D4A557D7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4C947-F2B9-4D1D-A7E3-6FD200D33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1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93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26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32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5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69F4-A6CE-EE2E-4A54-19FFBA22D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D3F68-4266-0B18-F2FD-759892D09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C3804-7BC0-04C7-25AC-F833087D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1CFB8-BFD9-17FE-66A0-9E925703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9314C-715E-AE3B-5EBA-01817594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2CEED-9751-2725-05D0-86480FE4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97817-AF9C-D5BD-8D66-530CA743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C54F3-23E2-FF31-9297-347E535D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2545-07F3-34EB-6619-F09072D5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A6348-002C-58A9-9F69-E9CF525B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A23F5E-76CB-3AF8-BC1C-C7D5DE277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FB19-185B-B545-A7FA-6519C0899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3CCF8-DE68-2354-4603-B0606B68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26A5-2E26-B898-6B87-D092BB11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37C2E-09B0-C16D-9B85-7FDDBB11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075C0-79C8-E9F6-0F60-61CD7B31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C4D80-8DDF-F50B-D320-086971A31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BB57-849F-0191-2F22-C51F60FD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C622E-AECC-E636-99A0-C415BC5C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5F445-EC17-D487-4BBC-51842B24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4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6679-30B3-C095-06F0-A290ED63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FF0E1-20B5-BF0F-1C69-39A148BA9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0490-194D-16CC-F374-A5EFC970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13536-685B-8DAE-E1FE-4AB325AE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A0163-109F-86F7-1821-9C4990F94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0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3791-A1D5-4537-9728-FD564872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ADFC-D4E5-6D1F-8F1B-AB488293A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BD903-5C5E-AF9A-968E-08C4DA5D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EF4A1-B535-6266-9BD6-AD1D1EAB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93E9E-0120-4D71-A253-CCBFE519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8E04D-35D1-9FE3-EF66-CF8D0570F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5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01131-D3F1-2A25-2577-F60E0EF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F6187-3812-8097-3082-EB86EBCB0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CA839-CA78-83EA-17EA-F241C32AF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A22CE-B9BC-A54C-2D44-F6F86856A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BD60E-8E97-3FE2-E7F0-061E93667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7BCB3-8039-DD3E-11B4-FF72E0F5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77642-7AE7-0A3E-2ED2-1EA70EAD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BB328-2B32-F64A-9952-3B210889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4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C83DB-3990-93EF-1900-8E4676CD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FFBBC-0E55-CDD3-57EC-76B8543B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84366-FEB6-749E-2879-DDB964592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FBD35-6BB3-F878-C7FB-D4642185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0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BE423-4600-A8AB-68B8-9B4BCD8C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9C7F0-8B2C-E775-FE5B-076E5BD85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9EC9A-9517-88D3-1695-CB0C58AF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9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D771-899D-63D7-249F-7E790D24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F68C9-85BF-8E3B-49BF-E67D0B303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845EA-13C1-9CB3-0927-189739DE8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8C3BA-67B8-409B-B763-3B1357A7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90006-8C24-A6F8-3A9B-2293398A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2EACC-C61F-B3C5-B809-9B7A2D584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6F8D4-90FA-5BA4-4AB1-611062F3C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F0E97-29A0-9EBC-BB3A-8332C9467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6F8E7-74A3-D7A1-E623-04CA0B4AA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867D4-A455-7D67-E875-C2242279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80106-4DEC-D1CF-294B-17E97F8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53CCB-D0BE-BBFB-F54E-65C50F6E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4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4B8B9-7EFE-9E46-970D-252D3E036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AC63E-A2D2-CE96-4E02-473C33EA7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755F-533E-2BD5-C1C3-CDF774E24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4EF3F-174A-7362-E021-5881D47EA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E9782-6B72-D4CD-0FBC-2B2D5D983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0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7" descr="图标&#10;&#10;描述已自动生成">
            <a:extLst>
              <a:ext uri="{FF2B5EF4-FFF2-40B4-BE49-F238E27FC236}">
                <a16:creationId xmlns:a16="http://schemas.microsoft.com/office/drawing/2014/main" id="{C2C046D5-96D2-B957-3FBF-ABDF5467EF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6" y="331249"/>
            <a:ext cx="1523201" cy="1507548"/>
          </a:xfrm>
          <a:prstGeom prst="rect">
            <a:avLst/>
          </a:prstGeom>
        </p:spPr>
      </p:pic>
      <p:sp>
        <p:nvSpPr>
          <p:cNvPr id="5" name="文本框 18">
            <a:extLst>
              <a:ext uri="{FF2B5EF4-FFF2-40B4-BE49-F238E27FC236}">
                <a16:creationId xmlns:a16="http://schemas.microsoft.com/office/drawing/2014/main" id="{3A70A6B2-1DFE-CA73-F2E8-07A7CC3CB22F}"/>
              </a:ext>
            </a:extLst>
          </p:cNvPr>
          <p:cNvSpPr txBox="1"/>
          <p:nvPr/>
        </p:nvSpPr>
        <p:spPr>
          <a:xfrm>
            <a:off x="1988757" y="337474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📧邮箱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CD7088-B612-B40C-F41D-499C6EF5EB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36258" y="2886213"/>
            <a:ext cx="7611354" cy="2020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6DBF4783-48C2-14C7-8AC2-88344E9C7F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5809" y="6143601"/>
            <a:ext cx="5032529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cience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Vladimir Script" panose="03050402040407070305" pitchFamily="66" charset="0"/>
              <a:ea typeface="Source Sans Pro Black" panose="020B08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文本占位符 7">
            <a:extLst>
              <a:ext uri="{FF2B5EF4-FFF2-40B4-BE49-F238E27FC236}">
                <a16:creationId xmlns:a16="http://schemas.microsoft.com/office/drawing/2014/main" id="{47AFA1FC-A54C-610A-A061-D6DBCA5B66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72643" y="6539404"/>
            <a:ext cx="8521570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CN" sz="2400" b="1" dirty="0">
                <a:solidFill>
                  <a:schemeClr val="bg1">
                    <a:lumMod val="95000"/>
                  </a:schemeClr>
                </a:solidFill>
                <a:highlight>
                  <a:srgbClr val="007434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400" b="1" dirty="0">
              <a:solidFill>
                <a:schemeClr val="bg1">
                  <a:lumMod val="95000"/>
                </a:schemeClr>
              </a:solidFill>
              <a:highlight>
                <a:srgbClr val="007434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A close up of circles&#10;&#10;Description automatically generated">
            <a:extLst>
              <a:ext uri="{FF2B5EF4-FFF2-40B4-BE49-F238E27FC236}">
                <a16:creationId xmlns:a16="http://schemas.microsoft.com/office/drawing/2014/main" id="{03A939A7-954D-AA7E-FE45-233B67E2A6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329" y="2331649"/>
            <a:ext cx="1741929" cy="2574764"/>
          </a:xfrm>
          <a:prstGeom prst="rect">
            <a:avLst/>
          </a:prstGeom>
        </p:spPr>
      </p:pic>
      <p:sp>
        <p:nvSpPr>
          <p:cNvPr id="13" name="Subtitle 12">
            <a:extLst>
              <a:ext uri="{FF2B5EF4-FFF2-40B4-BE49-F238E27FC236}">
                <a16:creationId xmlns:a16="http://schemas.microsoft.com/office/drawing/2014/main" id="{53F27876-8931-C580-99F9-E0330E4C3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6258" y="4150850"/>
            <a:ext cx="7566530" cy="662699"/>
          </a:xfrm>
        </p:spPr>
        <p:txBody>
          <a:bodyPr/>
          <a:lstStyle/>
          <a:p>
            <a:pPr algn="l"/>
            <a:r>
              <a:rPr lang="zh-CN" altLang="en-US" dirty="0"/>
              <a:t>汇报副标题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624EB5A-D33D-6AD8-95B8-8AE722BD0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258" y="2886213"/>
            <a:ext cx="7566530" cy="123476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/>
              <a:t>汇报标题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7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97CB2CCD-D85E-4FDA-AE57-2C79B6B5DF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182" y="1184358"/>
            <a:ext cx="1208752" cy="56717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FD62401-BBCE-40DF-B0F8-A3B1E02E9D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88484" y="1184358"/>
            <a:ext cx="3556503" cy="56733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D3C3670-1230-43B7-831C-EA0A38413B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44986" y="1186256"/>
            <a:ext cx="3856951" cy="56717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81344F8-6754-4210-B65D-018F81FA39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1" y="1186256"/>
            <a:ext cx="3589914" cy="5671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/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姓名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8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总体进展</a:t>
            </a:r>
            <a:endParaRPr lang="en-US" sz="28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/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u="sng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highlight>
                  <a:srgbClr val="00FFFF"/>
                </a:highlight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highlight>
                  <a:srgbClr val="00FFFF"/>
                </a:highlight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accent4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038ED97-32E5-4E61-9AB8-4F2125DE13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1" y="3433135"/>
            <a:ext cx="3589914" cy="3062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FD76D310-078A-4696-8AB8-61C91623B9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98423" y="3433135"/>
            <a:ext cx="3546564" cy="306217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B86C9CD-AA28-4B42-9BF1-A55A6F2E5EF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44985" y="3433134"/>
            <a:ext cx="3589915" cy="306217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D814CC7-0C38-426D-B819-A93BB55564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62167" y="1308731"/>
            <a:ext cx="11495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C0C0C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第一学年</a:t>
            </a:r>
            <a:endParaRPr lang="en-US" dirty="0">
              <a:highlight>
                <a:srgbClr val="C0C0C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2B94552-7B74-47C3-9176-06E0939253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52081" y="1308731"/>
            <a:ext cx="11495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C0C0C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第二学年</a:t>
            </a:r>
            <a:endParaRPr lang="en-US" dirty="0">
              <a:highlight>
                <a:srgbClr val="C0C0C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83F6C4EA-8C54-46B2-9D92-8E87D159C5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40418" y="1298842"/>
            <a:ext cx="11495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C0C0C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第三学年</a:t>
            </a:r>
            <a:endParaRPr lang="en-US" dirty="0">
              <a:highlight>
                <a:srgbClr val="C0C0C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A4FD8339-FCC8-40F0-A8AA-40B53C32D0A2}"/>
              </a:ext>
            </a:extLst>
          </p:cNvPr>
          <p:cNvCxnSpPr>
            <a:cxnSpLocks/>
          </p:cNvCxnSpPr>
          <p:nvPr/>
        </p:nvCxnSpPr>
        <p:spPr>
          <a:xfrm flipV="1">
            <a:off x="8026891" y="1866900"/>
            <a:ext cx="0" cy="13136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4A0C36A3-3949-490C-BB4A-5AD8F215F1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0184" y="2015968"/>
            <a:ext cx="847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FFFF0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计划</a:t>
            </a:r>
            <a:endParaRPr lang="en-US" dirty="0">
              <a:highlight>
                <a:srgbClr val="FFFF0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B20BE9DF-D5DD-4256-8FFE-0B08BB9CFF54}"/>
              </a:ext>
            </a:extLst>
          </p:cNvPr>
          <p:cNvCxnSpPr>
            <a:cxnSpLocks noGrp="1" noRot="1" noMove="1" noResize="1" noEditPoints="1" noAdjustHandles="1" noChangeArrowheads="1" noChangeShapeType="1"/>
            <a:stCxn id="2" idx="1"/>
          </p:cNvCxnSpPr>
          <p:nvPr/>
        </p:nvCxnSpPr>
        <p:spPr>
          <a:xfrm flipH="1" flipV="1">
            <a:off x="-10182" y="3586242"/>
            <a:ext cx="1208753" cy="2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FD3EB58F-50A3-4AD3-A04A-B6D59B45C7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0184" y="4517618"/>
            <a:ext cx="847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00FFFF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实际</a:t>
            </a:r>
            <a:endParaRPr lang="en-US" dirty="0">
              <a:highlight>
                <a:srgbClr val="00FFFF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7" name="等腰三角形 26">
            <a:extLst>
              <a:ext uri="{FF2B5EF4-FFF2-40B4-BE49-F238E27FC236}">
                <a16:creationId xmlns:a16="http://schemas.microsoft.com/office/drawing/2014/main" id="{09EE9F44-672D-4855-A992-12D1918D04FA}"/>
              </a:ext>
            </a:extLst>
          </p:cNvPr>
          <p:cNvSpPr/>
          <p:nvPr/>
        </p:nvSpPr>
        <p:spPr>
          <a:xfrm flipV="1">
            <a:off x="4808949" y="3189658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B38C1CC6-739F-4637-AF50-3A93B04DFB8F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4967998" y="2385300"/>
            <a:ext cx="0" cy="804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文本框 36">
            <a:extLst>
              <a:ext uri="{FF2B5EF4-FFF2-40B4-BE49-F238E27FC236}">
                <a16:creationId xmlns:a16="http://schemas.microsoft.com/office/drawing/2014/main" id="{94DACB5E-B029-4ECC-945D-2DFC40BB25F3}"/>
              </a:ext>
            </a:extLst>
          </p:cNvPr>
          <p:cNvSpPr txBox="1"/>
          <p:nvPr/>
        </p:nvSpPr>
        <p:spPr>
          <a:xfrm>
            <a:off x="7101612" y="2219319"/>
            <a:ext cx="114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中期答辩</a:t>
            </a:r>
            <a:endParaRPr lang="en-US" dirty="0"/>
          </a:p>
        </p:txBody>
      </p:sp>
      <p:sp>
        <p:nvSpPr>
          <p:cNvPr id="38" name="等腰三角形 37">
            <a:extLst>
              <a:ext uri="{FF2B5EF4-FFF2-40B4-BE49-F238E27FC236}">
                <a16:creationId xmlns:a16="http://schemas.microsoft.com/office/drawing/2014/main" id="{68A9E4E0-8825-4028-984D-1A0B99B56A0F}"/>
              </a:ext>
            </a:extLst>
          </p:cNvPr>
          <p:cNvSpPr/>
          <p:nvPr/>
        </p:nvSpPr>
        <p:spPr>
          <a:xfrm flipV="1">
            <a:off x="7517325" y="3197660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BD4E871C-0F29-41AB-BC55-9A6D53212E27}"/>
              </a:ext>
            </a:extLst>
          </p:cNvPr>
          <p:cNvCxnSpPr>
            <a:cxnSpLocks/>
          </p:cNvCxnSpPr>
          <p:nvPr/>
        </p:nvCxnSpPr>
        <p:spPr>
          <a:xfrm flipV="1">
            <a:off x="7676374" y="2576683"/>
            <a:ext cx="0" cy="6077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7A953C6F-9B29-4E4D-A064-7176D9D2B529}"/>
              </a:ext>
            </a:extLst>
          </p:cNvPr>
          <p:cNvSpPr txBox="1"/>
          <p:nvPr/>
        </p:nvSpPr>
        <p:spPr>
          <a:xfrm>
            <a:off x="4673919" y="2037903"/>
            <a:ext cx="83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开题</a:t>
            </a:r>
            <a:endParaRPr lang="en-US" dirty="0"/>
          </a:p>
        </p:txBody>
      </p:sp>
      <p:sp>
        <p:nvSpPr>
          <p:cNvPr id="43" name="等腰三角形 42">
            <a:extLst>
              <a:ext uri="{FF2B5EF4-FFF2-40B4-BE49-F238E27FC236}">
                <a16:creationId xmlns:a16="http://schemas.microsoft.com/office/drawing/2014/main" id="{04816FFD-1F26-4226-9134-40D2596D8569}"/>
              </a:ext>
            </a:extLst>
          </p:cNvPr>
          <p:cNvSpPr/>
          <p:nvPr/>
        </p:nvSpPr>
        <p:spPr>
          <a:xfrm flipV="1">
            <a:off x="9622321" y="3197660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F162E674-7399-4F98-9028-54B9BD441378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9781370" y="2589888"/>
            <a:ext cx="0" cy="6077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文本框 44">
            <a:extLst>
              <a:ext uri="{FF2B5EF4-FFF2-40B4-BE49-F238E27FC236}">
                <a16:creationId xmlns:a16="http://schemas.microsoft.com/office/drawing/2014/main" id="{D0642727-06E8-4878-9079-153A6305E574}"/>
              </a:ext>
            </a:extLst>
          </p:cNvPr>
          <p:cNvSpPr txBox="1"/>
          <p:nvPr/>
        </p:nvSpPr>
        <p:spPr>
          <a:xfrm>
            <a:off x="9210068" y="2235334"/>
            <a:ext cx="114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毕业论文</a:t>
            </a:r>
            <a:endParaRPr lang="en-US" dirty="0"/>
          </a:p>
        </p:txBody>
      </p:sp>
      <p:sp>
        <p:nvSpPr>
          <p:cNvPr id="47" name="等腰三角形 46">
            <a:extLst>
              <a:ext uri="{FF2B5EF4-FFF2-40B4-BE49-F238E27FC236}">
                <a16:creationId xmlns:a16="http://schemas.microsoft.com/office/drawing/2014/main" id="{AE65A372-9A4E-4BB4-AEB5-EF8A3500C0D7}"/>
              </a:ext>
            </a:extLst>
          </p:cNvPr>
          <p:cNvSpPr/>
          <p:nvPr/>
        </p:nvSpPr>
        <p:spPr>
          <a:xfrm>
            <a:off x="4626804" y="3746740"/>
            <a:ext cx="318097" cy="306217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等腰三角形 49">
            <a:extLst>
              <a:ext uri="{FF2B5EF4-FFF2-40B4-BE49-F238E27FC236}">
                <a16:creationId xmlns:a16="http://schemas.microsoft.com/office/drawing/2014/main" id="{528BFA50-5B7C-4BF8-97EE-D8A1A033EEFA}"/>
              </a:ext>
            </a:extLst>
          </p:cNvPr>
          <p:cNvSpPr/>
          <p:nvPr/>
        </p:nvSpPr>
        <p:spPr>
          <a:xfrm flipV="1">
            <a:off x="7867842" y="3193793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B51F9032-96A6-45B6-AC8D-6BCB5D470F54}"/>
              </a:ext>
            </a:extLst>
          </p:cNvPr>
          <p:cNvSpPr txBox="1"/>
          <p:nvPr/>
        </p:nvSpPr>
        <p:spPr>
          <a:xfrm>
            <a:off x="7583849" y="1566271"/>
            <a:ext cx="1073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小论文</a:t>
            </a:r>
            <a:endParaRPr lang="en-US" dirty="0"/>
          </a:p>
        </p:txBody>
      </p:sp>
      <p:sp>
        <p:nvSpPr>
          <p:cNvPr id="36" name="等腰三角形 35">
            <a:extLst>
              <a:ext uri="{FF2B5EF4-FFF2-40B4-BE49-F238E27FC236}">
                <a16:creationId xmlns:a16="http://schemas.microsoft.com/office/drawing/2014/main" id="{4D27B993-5BB9-499E-89B0-8E925355A27B}"/>
              </a:ext>
            </a:extLst>
          </p:cNvPr>
          <p:cNvSpPr/>
          <p:nvPr/>
        </p:nvSpPr>
        <p:spPr>
          <a:xfrm rot="16200000" flipV="1">
            <a:off x="11908461" y="3468638"/>
            <a:ext cx="288080" cy="235207"/>
          </a:xfrm>
          <a:prstGeom prst="triangle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2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9407CC69-C576-47A2-B56E-CECA18F99C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183" y="1184360"/>
            <a:ext cx="4103211" cy="5671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084492F-40D4-462D-AD0E-60261E876C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96240" y="1183545"/>
            <a:ext cx="3995760" cy="56717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姓名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阶段性任务、进展、关键结果</a:t>
            </a:r>
            <a:endParaRPr 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E88159-A23D-DDFD-F5AF-68EA6487C4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5" y="1186256"/>
            <a:ext cx="10011792" cy="25915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6D1F9-21AE-ACDA-8C0F-1BA97894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573" y="1374868"/>
            <a:ext cx="9902695" cy="956233"/>
          </a:xfrm>
        </p:spPr>
        <p:txBody>
          <a:bodyPr/>
          <a:lstStyle/>
          <a:p>
            <a:r>
              <a:rPr lang="zh-CN" altLang="en-US" dirty="0"/>
              <a:t>小节标题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797E1-E6B3-0E5D-5BBB-5279859C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8574" y="2766990"/>
            <a:ext cx="9902695" cy="452258"/>
          </a:xfrm>
        </p:spPr>
        <p:txBody>
          <a:bodyPr/>
          <a:lstStyle/>
          <a:p>
            <a:r>
              <a:rPr lang="zh-CN" altLang="en-US" dirty="0"/>
              <a:t>小节副标题</a:t>
            </a:r>
            <a:endParaRPr lang="en-US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4062075"/>
            <a:ext cx="1891553" cy="279592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84869" y="6052457"/>
            <a:ext cx="4793879" cy="805543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43326" y="6075550"/>
            <a:ext cx="3435422" cy="33395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cience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he Serif Hand Black" panose="030709020305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77815" y="6348468"/>
            <a:ext cx="4681056" cy="511014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19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内容标题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/>
          </a:bodyPr>
          <a:lstStyle/>
          <a:p>
            <a:pPr algn="l"/>
            <a:r>
              <a:rPr lang="zh-CN" altLang="en-US" sz="1600" dirty="0"/>
              <a:t>内容副标题</a:t>
            </a:r>
            <a:endParaRPr lang="en-US" sz="1600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41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B83200-62CB-6F64-F553-15DE04F3E4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43389" y="583673"/>
            <a:ext cx="6113426" cy="14695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文本占位符 7">
            <a:extLst>
              <a:ext uri="{FF2B5EF4-FFF2-40B4-BE49-F238E27FC236}">
                <a16:creationId xmlns:a16="http://schemas.microsoft.com/office/drawing/2014/main" id="{A58E3581-7293-3EA0-B903-AF8EC3A54C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18428" y="6238097"/>
            <a:ext cx="3330226" cy="30847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cience</a:t>
            </a:r>
            <a:endParaRPr lang="en-US" sz="1600" b="1" dirty="0">
              <a:latin typeface="Bahnschrift SemiBold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文本占位符 7">
            <a:extLst>
              <a:ext uri="{FF2B5EF4-FFF2-40B4-BE49-F238E27FC236}">
                <a16:creationId xmlns:a16="http://schemas.microsoft.com/office/drawing/2014/main" id="{2BAAA5D7-C0A7-8A46-D7D3-A313EC8B70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49561" y="6546576"/>
            <a:ext cx="6214454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000" b="1" dirty="0">
                <a:solidFill>
                  <a:schemeClr val="accent4">
                    <a:lumMod val="10000"/>
                    <a:lumOff val="90000"/>
                  </a:schemeClr>
                </a:solidFill>
                <a:highlight>
                  <a:srgbClr val="00602B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000" b="1" dirty="0">
              <a:solidFill>
                <a:schemeClr val="accent4">
                  <a:lumMod val="10000"/>
                  <a:lumOff val="90000"/>
                </a:schemeClr>
              </a:solidFill>
              <a:highlight>
                <a:srgbClr val="00602B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7" name="图片 17" descr="图标&#10;&#10;描述已自动生成">
            <a:extLst>
              <a:ext uri="{FF2B5EF4-FFF2-40B4-BE49-F238E27FC236}">
                <a16:creationId xmlns:a16="http://schemas.microsoft.com/office/drawing/2014/main" id="{E3D9D85E-883F-9975-FBCB-E4C3AAADDC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36" y="593201"/>
            <a:ext cx="1484852" cy="1469593"/>
          </a:xfrm>
          <a:prstGeom prst="rect">
            <a:avLst/>
          </a:prstGeom>
        </p:spPr>
      </p:pic>
      <p:sp>
        <p:nvSpPr>
          <p:cNvPr id="8" name="文本框 18">
            <a:extLst>
              <a:ext uri="{FF2B5EF4-FFF2-40B4-BE49-F238E27FC236}">
                <a16:creationId xmlns:a16="http://schemas.microsoft.com/office/drawing/2014/main" id="{B28E0017-6FF3-524B-6D4B-954C58591521}"/>
              </a:ext>
            </a:extLst>
          </p:cNvPr>
          <p:cNvSpPr txBox="1"/>
          <p:nvPr/>
        </p:nvSpPr>
        <p:spPr>
          <a:xfrm>
            <a:off x="2143388" y="593201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📫邮箱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pic>
        <p:nvPicPr>
          <p:cNvPr id="9" name="Picture 8" descr="A close up of circles&#10;&#10;Description automatically generated">
            <a:extLst>
              <a:ext uri="{FF2B5EF4-FFF2-40B4-BE49-F238E27FC236}">
                <a16:creationId xmlns:a16="http://schemas.microsoft.com/office/drawing/2014/main" id="{E5F5D7FE-4BC2-8F2C-6193-AC5C11A173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6161317" y="5245913"/>
            <a:ext cx="1057410" cy="15629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12F0E9-1DE2-3C08-AED2-73839001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36" y="2095865"/>
            <a:ext cx="10688914" cy="1700688"/>
          </a:xfrm>
        </p:spPr>
        <p:txBody>
          <a:bodyPr/>
          <a:lstStyle/>
          <a:p>
            <a:r>
              <a:rPr lang="zh-CN" altLang="en-US" dirty="0"/>
              <a:t>结束页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99BD0-F7D5-C73A-E45C-FFC33AA92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736" y="3889948"/>
            <a:ext cx="10696713" cy="154714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9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136</Words>
  <Application>Microsoft Office PowerPoint</Application>
  <PresentationFormat>宽屏</PresentationFormat>
  <Paragraphs>42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Aptos</vt:lpstr>
      <vt:lpstr>Aptos Display</vt:lpstr>
      <vt:lpstr>Aptos Mono</vt:lpstr>
      <vt:lpstr>华文楷体</vt:lpstr>
      <vt:lpstr>Kaiti</vt:lpstr>
      <vt:lpstr>Algerian</vt:lpstr>
      <vt:lpstr>Arial</vt:lpstr>
      <vt:lpstr>Arial Narrow</vt:lpstr>
      <vt:lpstr>Bahnschrift SemiBold Condensed</vt:lpstr>
      <vt:lpstr>Stencil</vt:lpstr>
      <vt:lpstr>The Serif Hand Black</vt:lpstr>
      <vt:lpstr>Vivaldi</vt:lpstr>
      <vt:lpstr>Vladimir Script</vt:lpstr>
      <vt:lpstr>Office Theme</vt:lpstr>
      <vt:lpstr>汇报标题</vt:lpstr>
      <vt:lpstr>姓名</vt:lpstr>
      <vt:lpstr>姓名</vt:lpstr>
      <vt:lpstr>小节标题</vt:lpstr>
      <vt:lpstr>内容标题</vt:lpstr>
      <vt:lpstr>结束页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 Zhang</dc:creator>
  <cp:lastModifiedBy>Yi Zhang</cp:lastModifiedBy>
  <cp:revision>3</cp:revision>
  <dcterms:created xsi:type="dcterms:W3CDTF">2024-09-04T09:36:40Z</dcterms:created>
  <dcterms:modified xsi:type="dcterms:W3CDTF">2026-01-20T06:27:05Z</dcterms:modified>
</cp:coreProperties>
</file>